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86" r:id="rId7"/>
    <p:sldId id="272" r:id="rId8"/>
    <p:sldId id="276" r:id="rId9"/>
    <p:sldId id="279" r:id="rId10"/>
    <p:sldId id="278" r:id="rId11"/>
    <p:sldId id="284" r:id="rId12"/>
    <p:sldId id="281" r:id="rId13"/>
    <p:sldId id="282" r:id="rId14"/>
    <p:sldId id="269" r:id="rId15"/>
    <p:sldId id="274" r:id="rId16"/>
    <p:sldId id="275" r:id="rId17"/>
    <p:sldId id="285" r:id="rId18"/>
    <p:sldId id="273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>
      <p:cViewPr varScale="1">
        <p:scale>
          <a:sx n="83" d="100"/>
          <a:sy n="83" d="100"/>
        </p:scale>
        <p:origin x="917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1/20/2022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1/20/2022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828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1"/>
            <a:ext cx="23044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6" y="1122363"/>
            <a:ext cx="8789286" cy="2387600"/>
          </a:xfrm>
        </p:spPr>
        <p:txBody>
          <a:bodyPr anchor="b">
            <a:normAutofit/>
          </a:bodyPr>
          <a:lstStyle>
            <a:lvl1pPr algn="l"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5936" y="3602038"/>
            <a:ext cx="8789286" cy="1655762"/>
          </a:xfrm>
        </p:spPr>
        <p:txBody>
          <a:bodyPr>
            <a:normAutofit/>
          </a:bodyPr>
          <a:lstStyle>
            <a:lvl1pPr marL="0" indent="0" algn="l">
              <a:buNone/>
              <a:defRPr sz="1999" cap="all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5668" y="5410202"/>
            <a:ext cx="2742486" cy="365125"/>
          </a:xfrm>
        </p:spPr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5936" y="5410202"/>
            <a:ext cx="5123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334" y="5410200"/>
            <a:ext cx="770888" cy="365125"/>
          </a:xfrm>
        </p:spPr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3" y="4304665"/>
            <a:ext cx="9909774" cy="819355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114" y="606426"/>
            <a:ext cx="9909773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199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067" y="5124020"/>
            <a:ext cx="9908278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59" y="609600"/>
            <a:ext cx="9903375" cy="3429000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3" y="4419600"/>
            <a:ext cx="9901880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3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748429"/>
          </a:xfrm>
        </p:spPr>
        <p:txBody>
          <a:bodyPr anchor="ctr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365557"/>
            <a:ext cx="8750020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4" y="4309919"/>
            <a:ext cx="990342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277" y="732394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4626" y="276497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12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3" y="2134042"/>
            <a:ext cx="9903421" cy="2511835"/>
          </a:xfrm>
        </p:spPr>
        <p:txBody>
          <a:bodyPr anchor="b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067" y="4657655"/>
            <a:ext cx="9901926" cy="1140644"/>
          </a:xfrm>
        </p:spPr>
        <p:txBody>
          <a:bodyPr anchor="t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7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990341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113" y="2674463"/>
            <a:ext cx="319606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625" y="3360263"/>
            <a:ext cx="320789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3591" y="2677635"/>
            <a:ext cx="318355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040" y="3363435"/>
            <a:ext cx="319499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0397" y="2674463"/>
            <a:ext cx="319413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3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0397" y="3360263"/>
            <a:ext cx="319413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25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114" y="609600"/>
            <a:ext cx="990341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116" y="4404596"/>
            <a:ext cx="3194408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116" y="2666998"/>
            <a:ext cx="3194408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9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116" y="4980859"/>
            <a:ext cx="3194408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7884" y="4404596"/>
            <a:ext cx="3199567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7884" y="2666998"/>
            <a:ext cx="319810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9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6424" y="4980857"/>
            <a:ext cx="3199567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0523" y="4404595"/>
            <a:ext cx="318991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0398" y="2666998"/>
            <a:ext cx="319413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9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0397" y="4980855"/>
            <a:ext cx="319413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98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0046" y="609600"/>
            <a:ext cx="2004489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113" y="609600"/>
            <a:ext cx="7746572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8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1419227"/>
            <a:ext cx="9903420" cy="2852737"/>
          </a:xfrm>
        </p:spPr>
        <p:txBody>
          <a:bodyPr anchor="b"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4" y="4424362"/>
            <a:ext cx="9903420" cy="1374776"/>
          </a:xfrm>
        </p:spPr>
        <p:txBody>
          <a:bodyPr>
            <a:normAutofit/>
          </a:bodyPr>
          <a:lstStyle>
            <a:lvl1pPr marL="0" indent="0">
              <a:buNone/>
              <a:defRPr sz="1799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113" y="2249486"/>
            <a:ext cx="487711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249486"/>
            <a:ext cx="487394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619127"/>
            <a:ext cx="990342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63" y="2249486"/>
            <a:ext cx="464857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113" y="3073398"/>
            <a:ext cx="487712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41" y="2249485"/>
            <a:ext cx="464539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99" b="0" cap="all" baseline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073398"/>
            <a:ext cx="487394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6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407" y="609601"/>
            <a:ext cx="3855033" cy="1639884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4858" y="592666"/>
            <a:ext cx="5889675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407" y="2249486"/>
            <a:ext cx="3855033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7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09600"/>
            <a:ext cx="5932963" cy="1639886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8799" y="609602"/>
            <a:ext cx="3665735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113" y="2249486"/>
            <a:ext cx="5932966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828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4" y="1"/>
            <a:ext cx="12050749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116" y="618518"/>
            <a:ext cx="990341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115" y="2249487"/>
            <a:ext cx="990341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4979" y="5883277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114" y="5883276"/>
            <a:ext cx="6237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3645" y="5883275"/>
            <a:ext cx="770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7195" y="1779587"/>
            <a:ext cx="7557070" cy="1063625"/>
          </a:xfrm>
        </p:spPr>
        <p:txBody>
          <a:bodyPr>
            <a:normAutofit/>
          </a:bodyPr>
          <a:lstStyle/>
          <a:p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07177" y="4450556"/>
            <a:ext cx="7538025" cy="1108075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game: Harry Potter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2304473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3" name="Subtitle 4">
            <a:extLst>
              <a:ext uri="{FF2B5EF4-FFF2-40B4-BE49-F238E27FC236}">
                <a16:creationId xmlns:a16="http://schemas.microsoft.com/office/drawing/2014/main" id="{935F9EFC-B999-49C0-BF91-4724BEEDB029}"/>
              </a:ext>
            </a:extLst>
          </p:cNvPr>
          <p:cNvSpPr txBox="1">
            <a:spLocks/>
          </p:cNvSpPr>
          <p:nvPr/>
        </p:nvSpPr>
        <p:spPr>
          <a:xfrm>
            <a:off x="3198812" y="2742191"/>
            <a:ext cx="7538025" cy="53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999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E471-7A89-440D-8F41-9CD27020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303" y="2438400"/>
            <a:ext cx="9903418" cy="147857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A3A24-7D03-4EE1-B829-4FDF5258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2" y="533400"/>
            <a:ext cx="5253483" cy="5647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5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2097086"/>
            <a:ext cx="4808975" cy="35417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“Start the game”: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30B92-5B34-4E02-96EC-E2305EA3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1828800"/>
            <a:ext cx="5791200" cy="3337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15C2DE-AA2E-4439-899A-5D3E8421AF51}"/>
              </a:ext>
            </a:extLst>
          </p:cNvPr>
          <p:cNvCxnSpPr/>
          <p:nvPr/>
        </p:nvCxnSpPr>
        <p:spPr>
          <a:xfrm>
            <a:off x="5490013" y="3276600"/>
            <a:ext cx="528199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11BD8D-B1D5-46D9-9950-9666FA055574}"/>
              </a:ext>
            </a:extLst>
          </p:cNvPr>
          <p:cNvCxnSpPr>
            <a:cxnSpLocks/>
          </p:cNvCxnSpPr>
          <p:nvPr/>
        </p:nvCxnSpPr>
        <p:spPr>
          <a:xfrm>
            <a:off x="3163165" y="3715544"/>
            <a:ext cx="2778847" cy="856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49E50-4263-41C2-A2A9-9CE192C5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0" t="9990" r="11866" b="9990"/>
          <a:stretch/>
        </p:blipFill>
        <p:spPr>
          <a:xfrm>
            <a:off x="5484812" y="1622502"/>
            <a:ext cx="6172199" cy="36129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C96B70-77E7-481C-995A-969FB26A9410}"/>
              </a:ext>
            </a:extLst>
          </p:cNvPr>
          <p:cNvSpPr txBox="1">
            <a:spLocks/>
          </p:cNvSpPr>
          <p:nvPr/>
        </p:nvSpPr>
        <p:spPr>
          <a:xfrm>
            <a:off x="760412" y="2071360"/>
            <a:ext cx="480897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5F609-91ED-4053-927B-DDEF4DC42FE8}"/>
              </a:ext>
            </a:extLst>
          </p:cNvPr>
          <p:cNvCxnSpPr>
            <a:cxnSpLocks/>
          </p:cNvCxnSpPr>
          <p:nvPr/>
        </p:nvCxnSpPr>
        <p:spPr>
          <a:xfrm flipV="1">
            <a:off x="4113212" y="1981200"/>
            <a:ext cx="1905000" cy="842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CA493-42ED-44F1-BD25-CFE97882DD44}"/>
              </a:ext>
            </a:extLst>
          </p:cNvPr>
          <p:cNvCxnSpPr>
            <a:cxnSpLocks/>
          </p:cNvCxnSpPr>
          <p:nvPr/>
        </p:nvCxnSpPr>
        <p:spPr>
          <a:xfrm flipV="1">
            <a:off x="3656012" y="1873880"/>
            <a:ext cx="4914899" cy="1371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5C88FB-5625-4EE9-96C9-9F88B13C0B12}"/>
              </a:ext>
            </a:extLst>
          </p:cNvPr>
          <p:cNvCxnSpPr>
            <a:cxnSpLocks/>
          </p:cNvCxnSpPr>
          <p:nvPr/>
        </p:nvCxnSpPr>
        <p:spPr>
          <a:xfrm flipV="1">
            <a:off x="3716769" y="2384740"/>
            <a:ext cx="6035243" cy="2231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00B80C-0490-41FC-B264-EDE3F9A5A8DD}"/>
              </a:ext>
            </a:extLst>
          </p:cNvPr>
          <p:cNvCxnSpPr>
            <a:cxnSpLocks/>
          </p:cNvCxnSpPr>
          <p:nvPr/>
        </p:nvCxnSpPr>
        <p:spPr>
          <a:xfrm flipV="1">
            <a:off x="3716769" y="3962400"/>
            <a:ext cx="3017621" cy="653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1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C96B70-77E7-481C-995A-969FB26A9410}"/>
              </a:ext>
            </a:extLst>
          </p:cNvPr>
          <p:cNvSpPr txBox="1">
            <a:spLocks/>
          </p:cNvSpPr>
          <p:nvPr/>
        </p:nvSpPr>
        <p:spPr>
          <a:xfrm>
            <a:off x="760412" y="2071360"/>
            <a:ext cx="5562600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“Restart”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Game Over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Highscore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buồn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Highscore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0C630-5DF2-4D29-9263-1BE98636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43" y="1780502"/>
            <a:ext cx="5057268" cy="29292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0F264C-3E00-4931-B78E-7A2515321E62}"/>
              </a:ext>
            </a:extLst>
          </p:cNvPr>
          <p:cNvCxnSpPr>
            <a:cxnSpLocks/>
          </p:cNvCxnSpPr>
          <p:nvPr/>
        </p:nvCxnSpPr>
        <p:spPr>
          <a:xfrm>
            <a:off x="4189412" y="3657600"/>
            <a:ext cx="3124200" cy="410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FA8F0D-A53E-4B71-B1B7-AA4BEAAE978B}"/>
              </a:ext>
            </a:extLst>
          </p:cNvPr>
          <p:cNvCxnSpPr>
            <a:cxnSpLocks/>
          </p:cNvCxnSpPr>
          <p:nvPr/>
        </p:nvCxnSpPr>
        <p:spPr>
          <a:xfrm>
            <a:off x="3692525" y="2851673"/>
            <a:ext cx="3544887" cy="478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58EFCC-ED15-44EA-9F51-015ECD5C64A8}"/>
              </a:ext>
            </a:extLst>
          </p:cNvPr>
          <p:cNvCxnSpPr>
            <a:cxnSpLocks/>
          </p:cNvCxnSpPr>
          <p:nvPr/>
        </p:nvCxnSpPr>
        <p:spPr>
          <a:xfrm>
            <a:off x="4492625" y="3266775"/>
            <a:ext cx="3049587" cy="28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6990-F9BA-4335-9502-37DEB0B3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gameplay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20C383D-CA92-4E51-973F-DBA4B413E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" r="6864" b="4781"/>
          <a:stretch/>
        </p:blipFill>
        <p:spPr bwMode="auto">
          <a:xfrm>
            <a:off x="1049770" y="2209800"/>
            <a:ext cx="4800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0B095391-9859-48B3-8B75-601F85C5E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16241" r="11879" b="15782"/>
          <a:stretch/>
        </p:blipFill>
        <p:spPr bwMode="auto">
          <a:xfrm>
            <a:off x="6856412" y="2324100"/>
            <a:ext cx="441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8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2304473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88827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660" y="2235200"/>
            <a:ext cx="702550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736" y="2900097"/>
            <a:ext cx="10979186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06802-C417-4EEA-9CDC-E156C544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05" y="2819400"/>
            <a:ext cx="6856214" cy="8768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dirty="0">
                <a:solidFill>
                  <a:srgbClr val="FFFFFF"/>
                </a:solidFill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1277499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115" y="2895599"/>
            <a:ext cx="9903419" cy="289560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Hà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59BD-D647-4989-B3FB-A33FF606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65E4-80E3-4009-9D52-E20F8AF1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909" y="1905000"/>
            <a:ext cx="990341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5798-5B83-4716-8587-D529B5D6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2AD5E-701B-43CD-9920-E31453E8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Flappy bird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khéo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léo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3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D2B1-5E4B-44F2-88CB-970DB644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DCC4-7843-4FBC-B391-33CF01BB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4" y="2025824"/>
            <a:ext cx="9903419" cy="4227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467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D2B1-5E4B-44F2-88CB-970DB644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DCC4-7843-4FBC-B391-33CF01BB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4" y="2025824"/>
            <a:ext cx="9903419" cy="42275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D2B1-5E4B-44F2-88CB-970DB644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8DCC4-7843-4FBC-B391-33CF01BB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115" y="2249486"/>
            <a:ext cx="9903419" cy="40751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Piskelapp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Photoshop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783E-E2F6-44FD-9697-BF38B1C3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7F2B6-11A5-4D77-97E7-2E0A45079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latin typeface="+mj-lt"/>
              </a:rPr>
              <a:t>Pygame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một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bộ</a:t>
            </a:r>
            <a:r>
              <a:rPr lang="vi-VN" dirty="0">
                <a:latin typeface="+mj-lt"/>
              </a:rPr>
              <a:t> mô-đun </a:t>
            </a:r>
            <a:r>
              <a:rPr lang="vi-VN" dirty="0" err="1">
                <a:latin typeface="+mj-lt"/>
              </a:rPr>
              <a:t>Python</a:t>
            </a:r>
            <a:r>
              <a:rPr lang="vi-VN" dirty="0">
                <a:latin typeface="+mj-lt"/>
              </a:rPr>
              <a:t> đa </a:t>
            </a:r>
            <a:r>
              <a:rPr lang="vi-VN" dirty="0" err="1">
                <a:latin typeface="+mj-lt"/>
              </a:rPr>
              <a:t>nền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tảng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kế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trò</a:t>
            </a:r>
            <a:r>
              <a:rPr lang="vi-VN" dirty="0">
                <a:latin typeface="+mj-lt"/>
              </a:rPr>
              <a:t> chơi </a:t>
            </a:r>
            <a:r>
              <a:rPr lang="vi-VN" dirty="0" err="1">
                <a:latin typeface="+mj-lt"/>
              </a:rPr>
              <a:t>điện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tử</a:t>
            </a:r>
            <a:r>
              <a:rPr lang="vi-VN" dirty="0">
                <a:latin typeface="+mj-lt"/>
              </a:rPr>
              <a:t>. </a:t>
            </a:r>
            <a:r>
              <a:rPr lang="vi-VN" dirty="0" err="1">
                <a:latin typeface="+mj-lt"/>
              </a:rPr>
              <a:t>Nó</a:t>
            </a:r>
            <a:r>
              <a:rPr lang="vi-VN" dirty="0">
                <a:latin typeface="+mj-lt"/>
              </a:rPr>
              <a:t> bao </a:t>
            </a:r>
            <a:r>
              <a:rPr lang="vi-VN" dirty="0" err="1">
                <a:latin typeface="+mj-lt"/>
              </a:rPr>
              <a:t>gồm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đồ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họa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máy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tính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thư </a:t>
            </a:r>
            <a:r>
              <a:rPr lang="vi-VN" dirty="0" err="1">
                <a:latin typeface="+mj-lt"/>
              </a:rPr>
              <a:t>viện</a:t>
            </a:r>
            <a:r>
              <a:rPr lang="vi-VN" dirty="0">
                <a:latin typeface="+mj-lt"/>
              </a:rPr>
              <a:t> âm thanh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kế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sử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dụng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 dirty="0">
                <a:latin typeface="+mj-lt"/>
              </a:rPr>
              <a:t> ngôn </a:t>
            </a:r>
            <a:r>
              <a:rPr lang="vi-VN" dirty="0" err="1">
                <a:latin typeface="+mj-lt"/>
              </a:rPr>
              <a:t>ngữ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lập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trình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Python</a:t>
            </a:r>
            <a:r>
              <a:rPr lang="vi-VN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D2B1-5E4B-44F2-88CB-970DB644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2438400"/>
            <a:ext cx="9903418" cy="147857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EAB3C-8B41-40FC-8C93-68DF2973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1501989"/>
            <a:ext cx="3772022" cy="38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629</TotalTime>
  <Words>524</Words>
  <Application>Microsoft Office PowerPoint</Application>
  <PresentationFormat>Custom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Wingdings</vt:lpstr>
      <vt:lpstr>Circuit</vt:lpstr>
      <vt:lpstr>Báo cáo cuối kỳ</vt:lpstr>
      <vt:lpstr>Các thành viên trong nhóm</vt:lpstr>
      <vt:lpstr>Các vấn đề chính</vt:lpstr>
      <vt:lpstr>1.  Giới thiệu về game</vt:lpstr>
      <vt:lpstr>2. ĐẶc điểm của game</vt:lpstr>
      <vt:lpstr>3. Các vấn đề cần giải quyết</vt:lpstr>
      <vt:lpstr>4. Thư viện và công cụ sử dụng</vt:lpstr>
      <vt:lpstr>Tổng quan về Pygame</vt:lpstr>
      <vt:lpstr>5. Cấu trúc thư mục</vt:lpstr>
      <vt:lpstr>6. Sơ đồ hoạt động</vt:lpstr>
      <vt:lpstr>7. khởi động game</vt:lpstr>
      <vt:lpstr>7. khởi động game</vt:lpstr>
      <vt:lpstr>7. khởi động game</vt:lpstr>
      <vt:lpstr>Một số hình ảnh gameplay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</dc:title>
  <dc:creator>PCL016 Hà Thị Sang</dc:creator>
  <cp:lastModifiedBy>PCL016 Hà Thị Sang</cp:lastModifiedBy>
  <cp:revision>21</cp:revision>
  <dcterms:created xsi:type="dcterms:W3CDTF">2022-01-18T14:03:00Z</dcterms:created>
  <dcterms:modified xsi:type="dcterms:W3CDTF">2022-01-20T01:40:33Z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